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9F086-3262-4867-A4E2-79742689A723}" type="datetimeFigureOut">
              <a:rPr lang="hu-HU" smtClean="0"/>
              <a:t>2015.08.10.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10CC2-AE2C-456E-B679-8C99CCB634D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5287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695450"/>
            <a:ext cx="9144000" cy="15049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352800"/>
            <a:ext cx="9144000" cy="1905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81BB1F88-36C1-470D-82B7-71926FED176B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FB95-381D-4A45-A36B-FD91D428DD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5778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1F88-36C1-470D-82B7-71926FED176B}" type="datetimeFigureOut">
              <a:rPr lang="hu-HU" smtClean="0"/>
              <a:t>2015.08.10.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FB95-381D-4A45-A36B-FD91D428DD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748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1F88-36C1-470D-82B7-71926FED176B}" type="datetimeFigureOut">
              <a:rPr lang="hu-HU" smtClean="0"/>
              <a:t>2015.08.10.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FB95-381D-4A45-A36B-FD91D428DD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2947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1F88-36C1-470D-82B7-71926FED176B}" type="datetimeFigureOut">
              <a:rPr lang="hu-HU" smtClean="0"/>
              <a:t>2015.08.10.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FB95-381D-4A45-A36B-FD91D428DD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8863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7313612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1F88-36C1-470D-82B7-71926FED176B}" type="datetimeFigureOut">
              <a:rPr lang="hu-HU" smtClean="0"/>
              <a:t>2015.08.10.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FB95-381D-4A45-A36B-FD91D428DD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9222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1F88-36C1-470D-82B7-71926FED176B}" type="datetimeFigureOut">
              <a:rPr lang="hu-HU" smtClean="0"/>
              <a:t>2015.08.10.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FB95-381D-4A45-A36B-FD91D428DD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7245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1F88-36C1-470D-82B7-71926FED176B}" type="datetimeFigureOut">
              <a:rPr lang="hu-HU" smtClean="0"/>
              <a:t>2015.08.10.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FB95-381D-4A45-A36B-FD91D428DD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1847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1724025"/>
            <a:ext cx="6172200" cy="4137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1F88-36C1-470D-82B7-71926FED176B}" type="datetimeFigureOut">
              <a:rPr lang="hu-HU" smtClean="0"/>
              <a:t>2015.08.10.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FB95-381D-4A45-A36B-FD91D428DD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587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1809750"/>
            <a:ext cx="6172200" cy="40513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1F88-36C1-470D-82B7-71926FED176B}" type="datetimeFigureOut">
              <a:rPr lang="hu-HU" smtClean="0"/>
              <a:t>2015.08.10.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FB95-381D-4A45-A36B-FD91D428DD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94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1F88-36C1-470D-82B7-71926FED176B}" type="datetimeFigureOut">
              <a:rPr lang="hu-HU" smtClean="0"/>
              <a:t>2015.08.10.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FB95-381D-4A45-A36B-FD91D428DD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1623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1F88-36C1-470D-82B7-71926FED176B}" type="datetimeFigureOut">
              <a:rPr lang="hu-HU" smtClean="0"/>
              <a:t>2015.08.10.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FB95-381D-4A45-A36B-FD91D428DD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662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6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381875" cy="1150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676400"/>
            <a:ext cx="10515600" cy="4500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1BB1F88-36C1-470D-82B7-71926FED176B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371FB95-381D-4A45-A36B-FD91D428DD90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475" y="365125"/>
            <a:ext cx="2981325" cy="11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7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5">
              <a:lumMod val="50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accent2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695450"/>
            <a:ext cx="9144000" cy="2374042"/>
          </a:xfrm>
        </p:spPr>
        <p:txBody>
          <a:bodyPr>
            <a:noAutofit/>
          </a:bodyPr>
          <a:lstStyle/>
          <a:p>
            <a:r>
              <a:rPr lang="hu-HU" sz="7200">
                <a:effectLst>
                  <a:outerShdw blurRad="152400" dist="38100" dir="2700000" algn="tl" rotWithShape="0">
                    <a:prstClr val="black">
                      <a:alpha val="72000"/>
                    </a:prstClr>
                  </a:outerShdw>
                </a:effectLst>
              </a:rPr>
              <a:t>Flight Performance System (</a:t>
            </a:r>
            <a:r>
              <a:rPr lang="hu-HU" sz="7200">
                <a:effectLst>
                  <a:outerShdw blurRad="152400" dist="38100" dir="2700000" algn="tl" rotWithShape="0">
                    <a:prstClr val="black">
                      <a:alpha val="72000"/>
                    </a:prstClr>
                  </a:outerShdw>
                </a:effectLst>
              </a:rPr>
              <a:t>FPS</a:t>
            </a:r>
            <a:r>
              <a:rPr lang="hu-HU" sz="7200" smtClean="0">
                <a:effectLst>
                  <a:outerShdw blurRad="152400" dist="38100" dir="2700000" algn="tl" rotWithShape="0">
                    <a:prstClr val="black">
                      <a:alpha val="72000"/>
                    </a:prstClr>
                  </a:outerShdw>
                </a:effectLst>
              </a:rPr>
              <a:t>)</a:t>
            </a:r>
            <a:endParaRPr lang="hu-HU" sz="7200">
              <a:effectLst>
                <a:outerShdw blurRad="152400" dist="38100" dir="2700000" algn="tl" rotWithShape="0">
                  <a:prstClr val="black">
                    <a:alpha val="72000"/>
                  </a:prstClr>
                </a:outerShdw>
              </a:effectLst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4456670"/>
            <a:ext cx="9144000" cy="801129"/>
          </a:xfrm>
        </p:spPr>
        <p:txBody>
          <a:bodyPr/>
          <a:lstStyle/>
          <a:p>
            <a:r>
              <a:rPr lang="hu-HU" sz="4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Slot </a:t>
            </a:r>
            <a:r>
              <a:rPr lang="hu-HU" sz="4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Consulting </a:t>
            </a:r>
            <a:r>
              <a:rPr lang="hu-HU" sz="44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| </a:t>
            </a:r>
            <a:r>
              <a:rPr lang="hu-HU" sz="4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RSZ INFO</a:t>
            </a:r>
          </a:p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9741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ABOUT US</a:t>
            </a:r>
            <a:endParaRPr lang="hu-HU" sz="48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2257168"/>
            <a:ext cx="10515600" cy="39197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Slot </a:t>
            </a:r>
            <a:r>
              <a:rPr lang="en-US" sz="36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Consulting</a:t>
            </a:r>
            <a:endParaRPr lang="hu-HU" sz="360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Aviation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research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&amp;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development</a:t>
            </a:r>
            <a:r>
              <a:rPr lang="hu-HU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/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consulting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compan</a:t>
            </a:r>
            <a:r>
              <a:rPr lang="hu-HU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y</a:t>
            </a:r>
          </a:p>
          <a:p>
            <a:pPr lvl="1"/>
            <a:endParaRPr lang="hu-HU" sz="360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>
              <a:buNone/>
            </a:pPr>
            <a:r>
              <a:rPr lang="en-US" sz="360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RSZ </a:t>
            </a:r>
            <a:r>
              <a:rPr lang="en-US" sz="360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INFO</a:t>
            </a:r>
            <a:endParaRPr lang="hu-HU" sz="36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ICT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consulting /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development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company</a:t>
            </a:r>
            <a:endParaRPr lang="hu-HU" sz="32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5757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hu-HU" sz="4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INFORMATION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Genaral Information:</a:t>
            </a:r>
          </a:p>
          <a:p>
            <a:pPr lvl="1"/>
            <a:r>
              <a:rPr lang="en-US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General </a:t>
            </a:r>
            <a:r>
              <a: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aviation </a:t>
            </a:r>
            <a:r>
              <a: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pre-flight </a:t>
            </a:r>
            <a:r>
              <a:rPr lang="en-US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performance</a:t>
            </a:r>
            <a:r>
              <a:rPr lang="hu-HU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calculation/optimization solution</a:t>
            </a:r>
            <a:endParaRPr lang="hu-HU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r>
              <a:rPr lang="en-US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Weight </a:t>
            </a:r>
            <a:r>
              <a: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&amp; </a:t>
            </a:r>
            <a:r>
              <a:rPr lang="en-US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Balance</a:t>
            </a:r>
            <a:endParaRPr lang="hu-HU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r>
              <a:rPr lang="en-US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Runway </a:t>
            </a:r>
            <a:r>
              <a: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(take-off/landing</a:t>
            </a:r>
            <a:r>
              <a: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) </a:t>
            </a:r>
            <a:r>
              <a:rPr lang="en-US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performance</a:t>
            </a:r>
            <a:endParaRPr lang="hu-HU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r>
              <a:rPr lang="en-US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Climb performance</a:t>
            </a:r>
            <a:endParaRPr lang="hu-HU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r>
              <a:rPr lang="en-US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Cruise performance</a:t>
            </a:r>
            <a:endParaRPr lang="hu-HU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r>
              <a:rPr lang="en-US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Descent </a:t>
            </a:r>
            <a:r>
              <a: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performance</a:t>
            </a:r>
            <a:endParaRPr lang="hu-HU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5992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BENEFITS</a:t>
            </a:r>
            <a:endParaRPr lang="hu-HU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752600"/>
            <a:ext cx="10515600" cy="4424363"/>
          </a:xfrm>
        </p:spPr>
        <p:txBody>
          <a:bodyPr>
            <a:normAutofit/>
          </a:bodyPr>
          <a:lstStyle/>
          <a:p>
            <a:pPr lvl="1"/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Purely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based on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AC’s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FM’s/POH’s</a:t>
            </a:r>
            <a:endParaRPr lang="hu-HU" sz="320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endParaRPr lang="hu-HU" sz="320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Provide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fastest and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best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consumption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(green)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flight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levels</a:t>
            </a:r>
            <a:endParaRPr lang="hu-HU" sz="320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endParaRPr lang="hu-HU" sz="320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Integrated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with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weather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providers</a:t>
            </a:r>
            <a:endParaRPr lang="hu-HU" sz="32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endParaRPr lang="hu-HU" sz="320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Easy to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add routes based on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ICAO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flight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plans</a:t>
            </a:r>
            <a:endParaRPr lang="hu-HU" sz="32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7398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WHY?</a:t>
            </a:r>
            <a:endParaRPr lang="hu-HU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781176"/>
            <a:ext cx="10515600" cy="4395788"/>
          </a:xfrm>
        </p:spPr>
        <p:txBody>
          <a:bodyPr>
            <a:noAutofit/>
          </a:bodyPr>
          <a:lstStyle/>
          <a:p>
            <a:pPr lvl="1"/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It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is a must to do such calculations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–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case of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commercial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flights</a:t>
            </a:r>
            <a:endParaRPr lang="hu-HU" sz="320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endParaRPr lang="hu-HU" sz="320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It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provides not only a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minimum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calculation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but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optimization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also</a:t>
            </a:r>
            <a:endParaRPr lang="hu-HU" sz="320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endParaRPr lang="hu-HU" sz="320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Calculates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route on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all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available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flight levels and provides the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fastest </a:t>
            </a:r>
            <a:r>
              <a:rPr lang="en-US" sz="32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and </a:t>
            </a:r>
            <a:r>
              <a:rPr 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best consumption ones</a:t>
            </a:r>
            <a:endParaRPr lang="hu-HU" sz="32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8569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ROUTE SETTINGS</a:t>
            </a:r>
            <a:endParaRPr lang="hu-HU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413" y="1710067"/>
            <a:ext cx="6353175" cy="488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043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hu-HU" smtClean="0"/>
              <a:t>WEIGHT &amp; BALANCE SETTINGS</a:t>
            </a:r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224" y="1657350"/>
            <a:ext cx="6525553" cy="502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23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hu-HU" smtClean="0"/>
              <a:t>PERFORMANCE SETTINGS</a:t>
            </a:r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936" y="1676400"/>
            <a:ext cx="6554128" cy="504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41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hu-HU"/>
              <a:t>WEIGHT &amp; BALANCE SETTINGS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324" y="1676400"/>
            <a:ext cx="6449353" cy="496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2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hu-HU" smtClean="0"/>
              <a:t>RESULTS</a:t>
            </a:r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030" y="1676400"/>
            <a:ext cx="6425940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8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hu-HU" smtClean="0"/>
              <a:t>BENEFITS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hu-HU" sz="3600" smtClean="0"/>
              <a:t> </a:t>
            </a:r>
            <a:r>
              <a:rPr lang="en-US" sz="3600" smtClean="0"/>
              <a:t>Fast</a:t>
            </a:r>
            <a:endParaRPr lang="hu-HU" sz="3600" smtClean="0"/>
          </a:p>
          <a:p>
            <a:pPr>
              <a:buFont typeface="Wingdings" panose="05000000000000000000" pitchFamily="2" charset="2"/>
              <a:buChar char="v"/>
            </a:pPr>
            <a:endParaRPr lang="hu-HU" sz="3600" smtClean="0"/>
          </a:p>
          <a:p>
            <a:pPr>
              <a:buFont typeface="Wingdings" panose="05000000000000000000" pitchFamily="2" charset="2"/>
              <a:buChar char="v"/>
            </a:pPr>
            <a:r>
              <a:rPr lang="hu-HU" sz="3600" smtClean="0"/>
              <a:t> </a:t>
            </a:r>
            <a:r>
              <a:rPr lang="en-US" sz="3600" smtClean="0"/>
              <a:t>Efficient</a:t>
            </a:r>
            <a:endParaRPr lang="hu-HU" sz="3600" smtClean="0"/>
          </a:p>
          <a:p>
            <a:pPr>
              <a:buFont typeface="Wingdings" panose="05000000000000000000" pitchFamily="2" charset="2"/>
              <a:buChar char="v"/>
            </a:pPr>
            <a:endParaRPr lang="hu-HU" sz="3600" smtClean="0"/>
          </a:p>
          <a:p>
            <a:pPr>
              <a:buFont typeface="Wingdings" panose="05000000000000000000" pitchFamily="2" charset="2"/>
              <a:buChar char="v"/>
            </a:pPr>
            <a:r>
              <a:rPr lang="hu-HU" sz="3600" smtClean="0"/>
              <a:t> </a:t>
            </a:r>
            <a:r>
              <a:rPr lang="en-US" sz="3600" smtClean="0"/>
              <a:t>Integrated</a:t>
            </a:r>
            <a:endParaRPr lang="hu-HU" sz="3600" smtClean="0"/>
          </a:p>
          <a:p>
            <a:pPr>
              <a:buFont typeface="Wingdings" panose="05000000000000000000" pitchFamily="2" charset="2"/>
              <a:buChar char="v"/>
            </a:pPr>
            <a:endParaRPr lang="hu-HU" sz="3600" smtClean="0"/>
          </a:p>
          <a:p>
            <a:pPr>
              <a:buFont typeface="Wingdings" panose="05000000000000000000" pitchFamily="2" charset="2"/>
              <a:buChar char="v"/>
            </a:pPr>
            <a:r>
              <a:rPr lang="hu-HU" sz="3600" smtClean="0"/>
              <a:t> </a:t>
            </a:r>
            <a:r>
              <a:rPr lang="en-US" sz="3600" smtClean="0"/>
              <a:t>Easy </a:t>
            </a:r>
            <a:r>
              <a:rPr lang="en-US" sz="3600"/>
              <a:t>to handle </a:t>
            </a:r>
            <a:endParaRPr lang="hu-HU" sz="3600"/>
          </a:p>
        </p:txBody>
      </p:sp>
    </p:spTree>
    <p:extLst>
      <p:ext uri="{BB962C8B-B14F-4D97-AF65-F5344CB8AC3E}">
        <p14:creationId xmlns:p14="http://schemas.microsoft.com/office/powerpoint/2010/main" val="606639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hu-HU" smtClean="0"/>
              <a:t>WHY FPS?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hu-HU" sz="3600" smtClean="0"/>
              <a:t> </a:t>
            </a:r>
            <a:r>
              <a:rPr lang="en-US" sz="3600" smtClean="0"/>
              <a:t>Fly </a:t>
            </a:r>
            <a:r>
              <a:rPr lang="hu-HU" sz="3600" u="sng" smtClean="0"/>
              <a:t>S</a:t>
            </a:r>
            <a:r>
              <a:rPr lang="en-US" sz="3600" u="sng" smtClean="0"/>
              <a:t>mart</a:t>
            </a:r>
            <a:r>
              <a:rPr lang="hu-HU" sz="360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endParaRPr lang="hu-HU" sz="3600" smtClean="0"/>
          </a:p>
          <a:p>
            <a:pPr>
              <a:buFont typeface="Wingdings" panose="05000000000000000000" pitchFamily="2" charset="2"/>
              <a:buChar char="v"/>
            </a:pPr>
            <a:r>
              <a:rPr lang="hu-HU" sz="3600" smtClean="0"/>
              <a:t> </a:t>
            </a:r>
            <a:r>
              <a:rPr lang="en-US" sz="3600" smtClean="0"/>
              <a:t>Does </a:t>
            </a:r>
            <a:r>
              <a:rPr lang="en-US" sz="3600"/>
              <a:t>all the </a:t>
            </a:r>
            <a:r>
              <a:rPr lang="en-US" sz="3600"/>
              <a:t>calculations </a:t>
            </a:r>
            <a:r>
              <a:rPr lang="hu-HU" sz="3600" u="sng" smtClean="0"/>
              <a:t>I</a:t>
            </a:r>
            <a:r>
              <a:rPr lang="en-US" sz="3600" u="sng" smtClean="0"/>
              <a:t>nstead </a:t>
            </a:r>
            <a:r>
              <a:rPr lang="en-US" sz="3600" u="sng"/>
              <a:t>of </a:t>
            </a:r>
            <a:r>
              <a:rPr lang="hu-HU" sz="3600" u="sng"/>
              <a:t>Y</a:t>
            </a:r>
            <a:r>
              <a:rPr lang="en-US" sz="3600" u="sng" smtClean="0"/>
              <a:t>ou</a:t>
            </a:r>
            <a:r>
              <a:rPr lang="hu-HU" sz="360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endParaRPr lang="hu-HU" sz="3600" smtClean="0"/>
          </a:p>
          <a:p>
            <a:pPr>
              <a:buFont typeface="Wingdings" panose="05000000000000000000" pitchFamily="2" charset="2"/>
              <a:buChar char="v"/>
            </a:pPr>
            <a:r>
              <a:rPr lang="hu-HU" sz="3600" smtClean="0"/>
              <a:t> </a:t>
            </a:r>
            <a:r>
              <a:rPr lang="en-US" sz="3600" u="sng" smtClean="0"/>
              <a:t>Save </a:t>
            </a:r>
            <a:r>
              <a:rPr lang="hu-HU" sz="3600" u="sng" smtClean="0"/>
              <a:t>F</a:t>
            </a:r>
            <a:r>
              <a:rPr lang="en-US" sz="3600" u="sng" smtClean="0"/>
              <a:t>uel</a:t>
            </a:r>
            <a:r>
              <a:rPr lang="hu-HU" sz="3600" smtClean="0"/>
              <a:t>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3200" smtClean="0"/>
              <a:t> S</a:t>
            </a:r>
            <a:r>
              <a:rPr lang="en-US" sz="3200" smtClean="0"/>
              <a:t>ave </a:t>
            </a:r>
            <a:r>
              <a:rPr lang="en-US" sz="3200"/>
              <a:t>your </a:t>
            </a:r>
            <a:r>
              <a:rPr lang="en-US" sz="3200" smtClean="0"/>
              <a:t>money</a:t>
            </a:r>
            <a:r>
              <a:rPr lang="hu-HU" sz="3200" smtClean="0"/>
              <a:t>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3200" smtClean="0"/>
              <a:t> S</a:t>
            </a:r>
            <a:r>
              <a:rPr lang="en-US" sz="3200" smtClean="0"/>
              <a:t>ave the</a:t>
            </a:r>
            <a:r>
              <a:rPr lang="hu-HU" sz="3200" smtClean="0"/>
              <a:t> </a:t>
            </a:r>
            <a:r>
              <a:rPr lang="en-US" sz="3200" smtClean="0"/>
              <a:t>Planet</a:t>
            </a:r>
            <a:r>
              <a:rPr lang="hu-HU" sz="3200" smtClean="0"/>
              <a:t>.</a:t>
            </a:r>
            <a:endParaRPr lang="hu-HU" sz="3200"/>
          </a:p>
        </p:txBody>
      </p:sp>
    </p:spTree>
    <p:extLst>
      <p:ext uri="{BB962C8B-B14F-4D97-AF65-F5344CB8AC3E}">
        <p14:creationId xmlns:p14="http://schemas.microsoft.com/office/powerpoint/2010/main" val="1567912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hu-HU" smtClean="0"/>
              <a:t>CONTACT US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3200"/>
              <a:t>rolandguraly@slotconsulting.hu</a:t>
            </a:r>
            <a:br>
              <a:rPr lang="en-US" sz="3200"/>
            </a:br>
            <a:r>
              <a:rPr lang="en-US" sz="3200"/>
              <a:t>www.slotconsulting.eu</a:t>
            </a:r>
            <a:br>
              <a:rPr lang="en-US" sz="3200"/>
            </a:br>
            <a:r>
              <a:rPr lang="en-US"/>
              <a:t/>
            </a:r>
            <a:br>
              <a:rPr lang="en-US"/>
            </a:br>
            <a:r>
              <a:rPr lang="en-US">
                <a:solidFill>
                  <a:schemeClr val="accent5">
                    <a:lumMod val="50000"/>
                  </a:schemeClr>
                </a:solidFill>
              </a:rPr>
              <a:t>Thank </a:t>
            </a:r>
            <a:r>
              <a:rPr lang="en-US" smtClean="0">
                <a:solidFill>
                  <a:schemeClr val="accent5">
                    <a:lumMod val="50000"/>
                  </a:schemeClr>
                </a:solidFill>
              </a:rPr>
              <a:t>you</a:t>
            </a:r>
            <a:r>
              <a:rPr lang="hu-HU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r>
              <a:rPr lang="en-US" smtClean="0">
                <a:solidFill>
                  <a:schemeClr val="accent5">
                    <a:lumMod val="50000"/>
                  </a:schemeClr>
                </a:solidFill>
              </a:rPr>
              <a:t> Have </a:t>
            </a:r>
            <a:r>
              <a:rPr lang="en-US">
                <a:solidFill>
                  <a:schemeClr val="accent5">
                    <a:lumMod val="50000"/>
                  </a:schemeClr>
                </a:solidFill>
              </a:rPr>
              <a:t>a great day!</a:t>
            </a:r>
            <a:endParaRPr lang="hu-HU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058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PS Sablon.potx" id="{960371C8-E9AF-4AC6-BC1D-B3D0315EAEDA}" vid="{582A4BE0-9706-4933-BD0D-22EFC291CBB0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FPS Sablon</Template>
  <TotalTime>43</TotalTime>
  <Words>191</Words>
  <Application>Microsoft Office PowerPoint</Application>
  <PresentationFormat>Szélesvásznú</PresentationFormat>
  <Paragraphs>53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</vt:lpstr>
      <vt:lpstr>Office-téma</vt:lpstr>
      <vt:lpstr>Flight Performance System (FPS)</vt:lpstr>
      <vt:lpstr>ABOUT US</vt:lpstr>
      <vt:lpstr>INFORMATION</vt:lpstr>
      <vt:lpstr>BENEFITS</vt:lpstr>
      <vt:lpstr>WHY?</vt:lpstr>
      <vt:lpstr>ROUTE SETTINGS</vt:lpstr>
      <vt:lpstr>WEIGHT &amp; BALANCE SETTINGS</vt:lpstr>
      <vt:lpstr>PERFORMANCE SETTINGS</vt:lpstr>
      <vt:lpstr>WEIGHT &amp; BALANCE SETTINGS</vt:lpstr>
      <vt:lpstr>RESULTS</vt:lpstr>
      <vt:lpstr>BENEFITS</vt:lpstr>
      <vt:lpstr>WHY FPS?</vt:lpstr>
      <vt:lpstr>CONTACT US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Flight Performance System (FPS)</dc:title>
  <dc:creator>Peter Vass</dc:creator>
  <cp:lastModifiedBy>Peter Vass</cp:lastModifiedBy>
  <cp:revision>4</cp:revision>
  <dcterms:created xsi:type="dcterms:W3CDTF">2015-08-10T12:31:09Z</dcterms:created>
  <dcterms:modified xsi:type="dcterms:W3CDTF">2015-08-10T13:14:42Z</dcterms:modified>
</cp:coreProperties>
</file>